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Arial"/>
                <a:cs typeface="Arial"/>
              </a:rPr>
              <a:t>Negotiation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155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087" y="482491"/>
            <a:ext cx="6781800" cy="1600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Impact"/>
                <a:cs typeface="Impact"/>
              </a:rPr>
              <a:t>Four </a:t>
            </a:r>
            <a:r>
              <a:rPr lang="en-US" dirty="0">
                <a:latin typeface="Impact"/>
                <a:cs typeface="Impact"/>
              </a:rPr>
              <a:t>Stages of </a:t>
            </a:r>
            <a:r>
              <a:rPr lang="en-US" dirty="0" smtClean="0">
                <a:latin typeface="Impact"/>
                <a:cs typeface="Impact"/>
              </a:rPr>
              <a:t>Negotiation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064" y="2300081"/>
            <a:ext cx="7543800" cy="3886200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>
                <a:latin typeface="Arial"/>
                <a:cs typeface="Arial"/>
              </a:rPr>
              <a:t>Preparation</a:t>
            </a:r>
            <a:endParaRPr lang="en-US" sz="2800" dirty="0" smtClean="0">
              <a:latin typeface="Arial"/>
              <a:cs typeface="Arial"/>
            </a:endParaRPr>
          </a:p>
          <a:p>
            <a:pPr lvl="1"/>
            <a:r>
              <a:rPr lang="en-US" sz="2800" dirty="0" smtClean="0">
                <a:latin typeface="Arial"/>
                <a:cs typeface="Arial"/>
              </a:rPr>
              <a:t>Exchanging Information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Bargaining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Closing and Commitment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8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99" y="544102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Mental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43127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Individually Held Mental Models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n-US" sz="2800" dirty="0">
                <a:latin typeface="Arial"/>
                <a:cs typeface="Arial"/>
              </a:rPr>
              <a:t>thoughts and ideas are not shared between parties, and these thoughts are mostly different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b="1" dirty="0" smtClean="0">
                <a:latin typeface="Arial"/>
                <a:cs typeface="Arial"/>
              </a:rPr>
              <a:t>Shared Mental Models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n-US" sz="2800" dirty="0">
                <a:latin typeface="Arial"/>
                <a:cs typeface="Arial"/>
              </a:rPr>
              <a:t>both parties understand what the other is thinking and move toward a beneficial arrangement</a:t>
            </a:r>
          </a:p>
        </p:txBody>
      </p:sp>
    </p:spTree>
    <p:extLst>
      <p:ext uri="{BB962C8B-B14F-4D97-AF65-F5344CB8AC3E}">
        <p14:creationId xmlns:p14="http://schemas.microsoft.com/office/powerpoint/2010/main" val="428325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31" y="482491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Communication Mediums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57033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Face to face: </a:t>
            </a:r>
            <a:r>
              <a:rPr lang="en-US" sz="2800" dirty="0">
                <a:latin typeface="Arial"/>
                <a:cs typeface="Arial"/>
              </a:rPr>
              <a:t>richest level of social presence, best medium to develop </a:t>
            </a:r>
            <a:r>
              <a:rPr lang="en-US" sz="2800" dirty="0" smtClean="0">
                <a:latin typeface="Arial"/>
                <a:cs typeface="Arial"/>
              </a:rPr>
              <a:t>rapport</a:t>
            </a: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Non-face to face: </a:t>
            </a:r>
            <a:r>
              <a:rPr lang="en-US" sz="2800" dirty="0">
                <a:latin typeface="Arial"/>
                <a:cs typeface="Arial"/>
              </a:rPr>
              <a:t>fewer pressure tactics </a:t>
            </a:r>
            <a:r>
              <a:rPr lang="en-US" sz="2800" dirty="0" smtClean="0">
                <a:latin typeface="Arial"/>
                <a:cs typeface="Arial"/>
              </a:rPr>
              <a:t>used, less ability to dominate discussion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6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559" y="544102"/>
            <a:ext cx="6781800" cy="1600200"/>
          </a:xfrm>
        </p:spPr>
        <p:txBody>
          <a:bodyPr/>
          <a:lstStyle/>
          <a:p>
            <a:r>
              <a:rPr lang="en-US" dirty="0" smtClean="0"/>
              <a:t>Cultural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120" y="2300080"/>
            <a:ext cx="7543800" cy="388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Negotiating within the same culture: </a:t>
            </a:r>
          </a:p>
          <a:p>
            <a:pPr lvl="1"/>
            <a:r>
              <a:rPr lang="en-US" sz="2800" dirty="0">
                <a:latin typeface="Arial"/>
                <a:cs typeface="Arial"/>
              </a:rPr>
              <a:t>Power distance, communication context, and conception of </a:t>
            </a:r>
            <a:r>
              <a:rPr lang="en-US" sz="2800" dirty="0" smtClean="0">
                <a:latin typeface="Arial"/>
                <a:cs typeface="Arial"/>
              </a:rPr>
              <a:t>time.</a:t>
            </a:r>
          </a:p>
          <a:p>
            <a:pPr marL="320040" lvl="1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lvl="1" indent="0">
              <a:buNone/>
            </a:pPr>
            <a:r>
              <a:rPr lang="en-US" sz="2800" dirty="0" smtClean="0">
                <a:latin typeface="Arial"/>
                <a:cs typeface="Arial"/>
              </a:rPr>
              <a:t>Negotiating across cultures: </a:t>
            </a:r>
          </a:p>
          <a:p>
            <a:pPr marL="617220" lvl="2" indent="-3429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F</a:t>
            </a:r>
            <a:r>
              <a:rPr lang="en-US" sz="2800" dirty="0" smtClean="0">
                <a:latin typeface="Arial"/>
                <a:cs typeface="Arial"/>
              </a:rPr>
              <a:t>aux </a:t>
            </a:r>
            <a:r>
              <a:rPr lang="en-US" sz="2800" dirty="0">
                <a:latin typeface="Arial"/>
                <a:cs typeface="Arial"/>
              </a:rPr>
              <a:t>pas, </a:t>
            </a:r>
            <a:r>
              <a:rPr lang="en-US" sz="2800" dirty="0" smtClean="0">
                <a:latin typeface="Arial"/>
                <a:cs typeface="Arial"/>
              </a:rPr>
              <a:t>blunders more common</a:t>
            </a:r>
          </a:p>
          <a:p>
            <a:pPr marL="617220" lvl="2" indent="-3429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Basic assumptions may not be translated from one culture to the next.</a:t>
            </a:r>
          </a:p>
          <a:p>
            <a:pPr marL="617220" lvl="2" indent="-342900">
              <a:buFont typeface="Arial"/>
              <a:buChar char="•"/>
            </a:pPr>
            <a:endParaRPr lang="en-US" dirty="0" smtClean="0"/>
          </a:p>
          <a:p>
            <a:pPr marL="32004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266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255" y="544102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do we negotiate?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44302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All the time – in our business and personal lives.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See “The Car Deal” exercise for a common negotiation scenario.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678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616" y="482491"/>
            <a:ext cx="6781800" cy="1600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82691"/>
            <a:ext cx="7543800" cy="3886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Arial"/>
                <a:cs typeface="Arial"/>
              </a:rPr>
              <a:t>Bazerman</a:t>
            </a:r>
            <a:r>
              <a:rPr lang="en-US" dirty="0">
                <a:latin typeface="Arial"/>
                <a:cs typeface="Arial"/>
              </a:rPr>
              <a:t> Max H., </a:t>
            </a:r>
            <a:r>
              <a:rPr lang="en-US" dirty="0" err="1">
                <a:latin typeface="Arial"/>
                <a:cs typeface="Arial"/>
              </a:rPr>
              <a:t>Curhan</a:t>
            </a:r>
            <a:r>
              <a:rPr lang="en-US" dirty="0">
                <a:latin typeface="Arial"/>
                <a:cs typeface="Arial"/>
              </a:rPr>
              <a:t> Jared R., Moore Don A., Valley Kathleen L. "Negotiation." </a:t>
            </a:r>
            <a:r>
              <a:rPr lang="en-US" i="1" dirty="0">
                <a:latin typeface="Arial"/>
                <a:cs typeface="Arial"/>
              </a:rPr>
              <a:t>Annual Review of Psychology</a:t>
            </a:r>
            <a:r>
              <a:rPr lang="en-US" dirty="0">
                <a:latin typeface="Arial"/>
                <a:cs typeface="Arial"/>
              </a:rPr>
              <a:t>. Vol. 51. pg. 279-314. p. February 2000. Internet. Accessed 29 November 2013. 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Rainey Michael B. "The Car Deal." </a:t>
            </a:r>
            <a:r>
              <a:rPr lang="en-US" i="1" dirty="0" err="1">
                <a:latin typeface="Arial"/>
                <a:cs typeface="Arial"/>
              </a:rPr>
              <a:t>Graziadio</a:t>
            </a:r>
            <a:r>
              <a:rPr lang="en-US" i="1" dirty="0">
                <a:latin typeface="Arial"/>
                <a:cs typeface="Arial"/>
              </a:rPr>
              <a:t> Business Review</a:t>
            </a:r>
            <a:r>
              <a:rPr lang="en-US" dirty="0">
                <a:latin typeface="Arial"/>
                <a:cs typeface="Arial"/>
              </a:rPr>
              <a:t>. Vol. 6, Issue 4. p. 2003. Internet. Accessed 1 December 2013. &lt;http://</a:t>
            </a:r>
            <a:r>
              <a:rPr lang="en-US" dirty="0" err="1">
                <a:latin typeface="Arial"/>
                <a:cs typeface="Arial"/>
              </a:rPr>
              <a:t>gbr.pepperdine.edu</a:t>
            </a:r>
            <a:r>
              <a:rPr lang="en-US" dirty="0">
                <a:latin typeface="Arial"/>
                <a:cs typeface="Arial"/>
              </a:rPr>
              <a:t>/2010/08/the-car-deal/&gt; 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Thompson Leigh L., Wang </a:t>
            </a:r>
            <a:r>
              <a:rPr lang="en-US" dirty="0" err="1">
                <a:latin typeface="Arial"/>
                <a:cs typeface="Arial"/>
              </a:rPr>
              <a:t>Juinwen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Gunia</a:t>
            </a:r>
            <a:r>
              <a:rPr lang="en-US" dirty="0">
                <a:latin typeface="Arial"/>
                <a:cs typeface="Arial"/>
              </a:rPr>
              <a:t> Brian C. "Negotiation." </a:t>
            </a:r>
            <a:r>
              <a:rPr lang="en-US" i="1" dirty="0">
                <a:latin typeface="Arial"/>
                <a:cs typeface="Arial"/>
              </a:rPr>
              <a:t>Annual Review of Psychology</a:t>
            </a:r>
            <a:r>
              <a:rPr lang="en-US" dirty="0">
                <a:latin typeface="Arial"/>
                <a:cs typeface="Arial"/>
              </a:rPr>
              <a:t>. Vol. 61, pg. 491-515. p. January 2010. Internet. Accessed 29 November 2013.</a:t>
            </a:r>
          </a:p>
        </p:txBody>
      </p:sp>
    </p:spTree>
    <p:extLst>
      <p:ext uri="{BB962C8B-B14F-4D97-AF65-F5344CB8AC3E}">
        <p14:creationId xmlns:p14="http://schemas.microsoft.com/office/powerpoint/2010/main" val="3860317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11</TotalTime>
  <Words>210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Chapter 10</vt:lpstr>
      <vt:lpstr>Four Stages of Negotiation</vt:lpstr>
      <vt:lpstr>Mental Models</vt:lpstr>
      <vt:lpstr>Communication Mediums</vt:lpstr>
      <vt:lpstr>Cultural Differences</vt:lpstr>
      <vt:lpstr>When do we negotiate? 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Justin Byars</dc:creator>
  <cp:lastModifiedBy>Justin Byars</cp:lastModifiedBy>
  <cp:revision>3</cp:revision>
  <dcterms:created xsi:type="dcterms:W3CDTF">2013-12-01T22:15:31Z</dcterms:created>
  <dcterms:modified xsi:type="dcterms:W3CDTF">2013-12-01T22:28:27Z</dcterms:modified>
</cp:coreProperties>
</file>