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2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765ED8F-1E18-224D-B183-5F9F450609E1}" type="datetimeFigureOut">
              <a:rPr lang="en-US" smtClean="0"/>
              <a:t>11/11/13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BF1B29A-CC0A-1A4C-A176-EE14430D79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Chapter 5 - Motivation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>
                <a:latin typeface="+mj-lt"/>
              </a:rPr>
              <a:t>Motivating Others for the Common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70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39030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Enthusiasm is Contagious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14372"/>
            <a:ext cx="7543800" cy="3886200"/>
          </a:xfrm>
        </p:spPr>
        <p:txBody>
          <a:bodyPr>
            <a:normAutofit fontScale="92500"/>
          </a:bodyPr>
          <a:lstStyle/>
          <a:p>
            <a:r>
              <a:rPr lang="en-US" sz="2800" dirty="0" smtClean="0">
                <a:latin typeface="Arial"/>
                <a:cs typeface="Arial"/>
              </a:rPr>
              <a:t>Enthusiasm: Take </a:t>
            </a:r>
            <a:r>
              <a:rPr lang="en-US" sz="2800" dirty="0" err="1" smtClean="0">
                <a:latin typeface="Arial"/>
                <a:cs typeface="Arial"/>
              </a:rPr>
              <a:t>Knute</a:t>
            </a:r>
            <a:r>
              <a:rPr lang="en-US" sz="2800" dirty="0" smtClean="0">
                <a:latin typeface="Arial"/>
                <a:cs typeface="Arial"/>
              </a:rPr>
              <a:t> Rockne, or any other historical coaching figure, for example.  How do they motivate their team to top performance?  </a:t>
            </a:r>
          </a:p>
          <a:p>
            <a:r>
              <a:rPr lang="en-US" sz="2800" dirty="0" smtClean="0">
                <a:latin typeface="Arial"/>
                <a:cs typeface="Arial"/>
              </a:rPr>
              <a:t>They are all enthusiastic!  This is almost a guaranty that your team of players or employees, co-workers, etc. will perform for you. </a:t>
            </a: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pPr lvl="1"/>
            <a:r>
              <a:rPr lang="en-US" sz="2800" dirty="0" smtClean="0">
                <a:latin typeface="Arial"/>
                <a:cs typeface="Arial"/>
              </a:rPr>
              <a:t>Enthusiasm is contagious!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70774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259" y="456613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Enthusiasm Comes from the Coach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99669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Don’t just cheerlead: get involved and stay involved.  A good coach can do wonders for morale and increase self-motivation.</a:t>
            </a:r>
          </a:p>
          <a:p>
            <a:pPr marL="0" indent="0">
              <a:buNone/>
            </a:pPr>
            <a:endParaRPr lang="en-US" sz="28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Develop and train your subordinates.  They don’t want to work for your forever!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8405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37" y="456613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Enthusiasm Comes from the </a:t>
            </a:r>
            <a:r>
              <a:rPr lang="en-US" dirty="0" smtClean="0"/>
              <a:t>Coach,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260" y="2284922"/>
            <a:ext cx="7543800" cy="3886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Arial"/>
                <a:cs typeface="Arial"/>
              </a:rPr>
              <a:t>I may have the best workers in the world working for me (or at least after I’m done implementing this book, I should!).  But, they don’t want to work for me forever.</a:t>
            </a:r>
          </a:p>
          <a:p>
            <a:r>
              <a:rPr lang="en-US" sz="2800" dirty="0" smtClean="0">
                <a:latin typeface="Arial"/>
                <a:cs typeface="Arial"/>
              </a:rPr>
              <a:t>Find out what they want, and get them ready for it.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213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0737" y="456613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Coaching for Success</a:t>
            </a:r>
            <a:br>
              <a:rPr lang="en-US" dirty="0" smtClean="0"/>
            </a:br>
            <a:r>
              <a:rPr lang="en-US" sz="4000" dirty="0" smtClean="0"/>
              <a:t>(Yours and theirs)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78988"/>
            <a:ext cx="7543800" cy="3886200"/>
          </a:xfrm>
        </p:spPr>
        <p:txBody>
          <a:bodyPr/>
          <a:lstStyle/>
          <a:p>
            <a:r>
              <a:rPr lang="en-US" dirty="0" smtClean="0">
                <a:latin typeface="Arial"/>
                <a:cs typeface="Arial"/>
              </a:rPr>
              <a:t>Find out what their needs, wants, desires are.  Get to know them.</a:t>
            </a:r>
          </a:p>
          <a:p>
            <a:r>
              <a:rPr lang="en-US" dirty="0" smtClean="0">
                <a:latin typeface="Arial"/>
                <a:cs typeface="Arial"/>
              </a:rPr>
              <a:t>Prepare your subordinates for growth</a:t>
            </a:r>
          </a:p>
          <a:p>
            <a:r>
              <a:rPr lang="en-US" dirty="0" smtClean="0">
                <a:latin typeface="Arial"/>
                <a:cs typeface="Arial"/>
              </a:rPr>
              <a:t>As a result, earn more trust and achieve better efforts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15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48" y="565626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65826"/>
            <a:ext cx="7543800" cy="3886200"/>
          </a:xfrm>
        </p:spPr>
        <p:txBody>
          <a:bodyPr/>
          <a:lstStyle/>
          <a:p>
            <a:r>
              <a:rPr lang="en-US" dirty="0" err="1">
                <a:latin typeface="Arial"/>
                <a:cs typeface="Arial"/>
              </a:rPr>
              <a:t>Shaneberger</a:t>
            </a:r>
            <a:r>
              <a:rPr lang="en-US" dirty="0">
                <a:latin typeface="Arial"/>
                <a:cs typeface="Arial"/>
              </a:rPr>
              <a:t> K. "Coaching and Mentoring Your Staff." </a:t>
            </a:r>
            <a:r>
              <a:rPr lang="en-US" i="1" dirty="0">
                <a:latin typeface="Arial"/>
                <a:cs typeface="Arial"/>
              </a:rPr>
              <a:t>OR Manager. </a:t>
            </a:r>
            <a:r>
              <a:rPr lang="en-US" dirty="0">
                <a:latin typeface="Arial"/>
                <a:cs typeface="Arial"/>
              </a:rPr>
              <a:t>p. 24 September 2008. Internet. Accessed 11 November 2013.</a:t>
            </a:r>
          </a:p>
          <a:p>
            <a:pPr marL="0" indent="0">
              <a:buNone/>
            </a:pPr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Marvel Matthew R, Griffin </a:t>
            </a:r>
            <a:r>
              <a:rPr lang="en-US" dirty="0" err="1">
                <a:latin typeface="Arial"/>
                <a:cs typeface="Arial"/>
              </a:rPr>
              <a:t>Abbie</a:t>
            </a:r>
            <a:r>
              <a:rPr lang="en-US" dirty="0">
                <a:latin typeface="Arial"/>
                <a:cs typeface="Arial"/>
              </a:rPr>
              <a:t>, </a:t>
            </a:r>
            <a:r>
              <a:rPr lang="en-US" dirty="0" err="1">
                <a:latin typeface="Arial"/>
                <a:cs typeface="Arial"/>
              </a:rPr>
              <a:t>Hebda</a:t>
            </a:r>
            <a:r>
              <a:rPr lang="en-US" dirty="0">
                <a:latin typeface="Arial"/>
                <a:cs typeface="Arial"/>
              </a:rPr>
              <a:t> John, </a:t>
            </a:r>
            <a:r>
              <a:rPr lang="en-US" dirty="0" err="1">
                <a:latin typeface="Arial"/>
                <a:cs typeface="Arial"/>
              </a:rPr>
              <a:t>Vojak</a:t>
            </a:r>
            <a:r>
              <a:rPr lang="en-US" dirty="0">
                <a:latin typeface="Arial"/>
                <a:cs typeface="Arial"/>
              </a:rPr>
              <a:t> Bruce. "Examining the Technical Corporate Entrepreneurs’ Motivation: Voices from the Field." </a:t>
            </a:r>
            <a:r>
              <a:rPr lang="en-US" i="1" dirty="0">
                <a:latin typeface="Arial"/>
                <a:cs typeface="Arial"/>
              </a:rPr>
              <a:t>Baylor University</a:t>
            </a:r>
            <a:r>
              <a:rPr lang="en-US" dirty="0">
                <a:latin typeface="Arial"/>
                <a:cs typeface="Arial"/>
              </a:rPr>
              <a:t>. p. September 2007. Internet. Accessed 4 November 2013. 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4797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96</TotalTime>
  <Words>282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Chapter 5 - Motivation</vt:lpstr>
      <vt:lpstr>Enthusiasm is Contagious</vt:lpstr>
      <vt:lpstr>Enthusiasm Comes from the Coach</vt:lpstr>
      <vt:lpstr>Enthusiasm Comes from the Coach, cont.</vt:lpstr>
      <vt:lpstr>Coaching for Success (Yours and theirs)</vt:lpstr>
      <vt:lpstr>References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5 - Motivation</dc:title>
  <dc:creator>Justin Byars</dc:creator>
  <cp:lastModifiedBy>Justin Byars</cp:lastModifiedBy>
  <cp:revision>5</cp:revision>
  <dcterms:created xsi:type="dcterms:W3CDTF">2013-11-11T20:07:39Z</dcterms:created>
  <dcterms:modified xsi:type="dcterms:W3CDTF">2013-11-12T00:00:10Z</dcterms:modified>
</cp:coreProperties>
</file>