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Organizational Culture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87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727" y="544102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Leadership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0008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An effective leader in a corporation must understand and be aligned with the corporate culture and goals.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As a leader, work for a company whose values you naturally identify with.</a:t>
            </a:r>
          </a:p>
        </p:txBody>
      </p:sp>
    </p:spTree>
    <p:extLst>
      <p:ext uri="{BB962C8B-B14F-4D97-AF65-F5344CB8AC3E}">
        <p14:creationId xmlns:p14="http://schemas.microsoft.com/office/powerpoint/2010/main" val="122628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157" y="553698"/>
            <a:ext cx="6781800" cy="1600200"/>
          </a:xfrm>
        </p:spPr>
        <p:txBody>
          <a:bodyPr/>
          <a:lstStyle/>
          <a:p>
            <a:r>
              <a:rPr lang="en-US" dirty="0" smtClean="0"/>
              <a:t>Leadership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43128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en-US" sz="3300" dirty="0" smtClean="0"/>
              <a:t>Understand a leader’s attributes and a company’s attributes, and how they relate.</a:t>
            </a:r>
          </a:p>
          <a:p>
            <a:endParaRPr lang="en-US" dirty="0"/>
          </a:p>
          <a:p>
            <a:r>
              <a:rPr lang="en-US" sz="3300" dirty="0" smtClean="0"/>
              <a:t>Unmatched Lows </a:t>
            </a:r>
          </a:p>
          <a:p>
            <a:r>
              <a:rPr lang="en-US" sz="3300" dirty="0" smtClean="0"/>
              <a:t>Matched Highs</a:t>
            </a:r>
            <a:r>
              <a:rPr lang="en-US" sz="3300" dirty="0"/>
              <a:t> </a:t>
            </a:r>
            <a:endParaRPr lang="en-US" sz="3300" dirty="0" smtClean="0"/>
          </a:p>
          <a:p>
            <a:r>
              <a:rPr lang="en-US" sz="3300" dirty="0" smtClean="0"/>
              <a:t>Unmatched Highs</a:t>
            </a:r>
            <a:endParaRPr lang="en-US" sz="3300" dirty="0"/>
          </a:p>
          <a:p>
            <a:r>
              <a:rPr lang="en-US" sz="3300" dirty="0" smtClean="0"/>
              <a:t>Matched Lows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84132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615" y="504014"/>
            <a:ext cx="6781800" cy="1600200"/>
          </a:xfrm>
        </p:spPr>
        <p:txBody>
          <a:bodyPr/>
          <a:lstStyle/>
          <a:p>
            <a:r>
              <a:rPr lang="en-US" dirty="0" smtClean="0"/>
              <a:t>Managing the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536" y="230008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Don’t be a “Danforth” (Schmidt 1991)</a:t>
            </a:r>
          </a:p>
          <a:p>
            <a:r>
              <a:rPr lang="en-US" sz="2800" dirty="0" smtClean="0">
                <a:latin typeface="Arial"/>
                <a:cs typeface="Arial"/>
              </a:rPr>
              <a:t>Get to know everyone, every department, and every job function.</a:t>
            </a:r>
          </a:p>
          <a:p>
            <a:r>
              <a:rPr lang="en-US" sz="2800" dirty="0" smtClean="0">
                <a:latin typeface="Arial"/>
                <a:cs typeface="Arial"/>
              </a:rPr>
              <a:t>Build interpersonal relationships and use them to your benefit.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60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143" y="565626"/>
            <a:ext cx="6781800" cy="1600200"/>
          </a:xfrm>
        </p:spPr>
        <p:txBody>
          <a:bodyPr/>
          <a:lstStyle/>
          <a:p>
            <a:r>
              <a:rPr lang="en-US" dirty="0" smtClean="0"/>
              <a:t>Managing the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592" y="2165826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Don’t be afraid to make yourself known.  You have developed these relationships, now use them as a platform to advertise yourself.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People don’t get ahead by doing good work, they get ahead by ensuring others know that they are valuable. </a:t>
            </a:r>
          </a:p>
        </p:txBody>
      </p:sp>
    </p:spTree>
    <p:extLst>
      <p:ext uri="{BB962C8B-B14F-4D97-AF65-F5344CB8AC3E}">
        <p14:creationId xmlns:p14="http://schemas.microsoft.com/office/powerpoint/2010/main" val="427220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559" y="460967"/>
            <a:ext cx="6781800" cy="1600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61167"/>
            <a:ext cx="7543800" cy="437227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Nieminen</a:t>
            </a:r>
            <a:r>
              <a:rPr lang="en-US" dirty="0"/>
              <a:t> Levi, </a:t>
            </a:r>
            <a:r>
              <a:rPr lang="en-US" dirty="0" err="1"/>
              <a:t>Biermeier</a:t>
            </a:r>
            <a:r>
              <a:rPr lang="en-US" dirty="0"/>
              <a:t>-Hanson Benjamin, Denison Daniel. "Aligning Leadership and Organizational Culture: The Leader-Culture Fit Framework For Coaching Organizational Leaders." Consulting Psychology Journal: Practice and Research 2013 Vol. 65, No. 3, pg. 177-198. </a:t>
            </a:r>
            <a:r>
              <a:rPr lang="en-US" i="1" dirty="0"/>
              <a:t>American Psychological Association</a:t>
            </a:r>
            <a:r>
              <a:rPr lang="en-US" dirty="0"/>
              <a:t>. p. 1 August 2013. Internet. Accessed 26 November </a:t>
            </a:r>
            <a:r>
              <a:rPr lang="en-US" dirty="0" smtClean="0"/>
              <a:t>2013. </a:t>
            </a:r>
          </a:p>
          <a:p>
            <a:endParaRPr lang="en-US" dirty="0"/>
          </a:p>
          <a:p>
            <a:r>
              <a:rPr lang="en-US" dirty="0"/>
              <a:t>Schmidt Stuart M. "Organization Life: There is More to Work than Working." Interfaces Vol. 21, No. 5, pg. 48-52. </a:t>
            </a:r>
            <a:r>
              <a:rPr lang="en-US" i="1" dirty="0"/>
              <a:t>INFORMS</a:t>
            </a:r>
            <a:r>
              <a:rPr lang="en-US" dirty="0"/>
              <a:t>. p. September - October 1991.     Internet. Accessed 25 October 2013. 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5730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15</TotalTime>
  <Words>202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Chapter 8</vt:lpstr>
      <vt:lpstr>Leadership and Culture</vt:lpstr>
      <vt:lpstr>Leadership and Culture</vt:lpstr>
      <vt:lpstr>Managing the Politics</vt:lpstr>
      <vt:lpstr>Managing the Politics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Justin Byars</dc:creator>
  <cp:lastModifiedBy>Justin Byars</cp:lastModifiedBy>
  <cp:revision>3</cp:revision>
  <dcterms:created xsi:type="dcterms:W3CDTF">2013-11-26T03:34:58Z</dcterms:created>
  <dcterms:modified xsi:type="dcterms:W3CDTF">2013-11-26T03:50:54Z</dcterms:modified>
</cp:coreProperties>
</file>