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>
                <a:latin typeface="Arial"/>
                <a:cs typeface="Arial"/>
              </a:rPr>
              <a:t>Influence</a:t>
            </a:r>
            <a:endParaRPr lang="en-US" sz="4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76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143" y="460966"/>
            <a:ext cx="6781800" cy="1600200"/>
          </a:xfrm>
        </p:spPr>
        <p:txBody>
          <a:bodyPr/>
          <a:lstStyle/>
          <a:p>
            <a:r>
              <a:rPr lang="en-US" dirty="0" err="1" smtClean="0"/>
              <a:t>Cialdini’s</a:t>
            </a:r>
            <a:r>
              <a:rPr lang="en-US" dirty="0" smtClean="0"/>
              <a:t> 6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120" y="2300080"/>
            <a:ext cx="7543800" cy="38862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Reciprocity</a:t>
            </a:r>
          </a:p>
          <a:p>
            <a:r>
              <a:rPr lang="en-US" sz="3600" dirty="0" smtClean="0">
                <a:latin typeface="Arial"/>
                <a:cs typeface="Arial"/>
              </a:rPr>
              <a:t>Scarcity</a:t>
            </a:r>
          </a:p>
          <a:p>
            <a:r>
              <a:rPr lang="en-US" sz="3600" dirty="0" smtClean="0">
                <a:latin typeface="Arial"/>
                <a:cs typeface="Arial"/>
              </a:rPr>
              <a:t>Authority</a:t>
            </a:r>
          </a:p>
          <a:p>
            <a:r>
              <a:rPr lang="en-US" sz="3600" dirty="0" smtClean="0">
                <a:latin typeface="Arial"/>
                <a:cs typeface="Arial"/>
              </a:rPr>
              <a:t>Consistency</a:t>
            </a:r>
          </a:p>
          <a:p>
            <a:r>
              <a:rPr lang="en-US" sz="3600" dirty="0" smtClean="0">
                <a:latin typeface="Arial"/>
                <a:cs typeface="Arial"/>
              </a:rPr>
              <a:t>Liking</a:t>
            </a:r>
          </a:p>
          <a:p>
            <a:r>
              <a:rPr lang="en-US" sz="3600" dirty="0" smtClean="0">
                <a:latin typeface="Arial"/>
                <a:cs typeface="Arial"/>
              </a:rPr>
              <a:t>Consensus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866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99" y="460966"/>
            <a:ext cx="6781800" cy="1600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My influencing strengths...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57032"/>
            <a:ext cx="7543800" cy="3886200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Liking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Develop rapport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A “pull” style of influence</a:t>
            </a:r>
          </a:p>
          <a:p>
            <a:pPr marL="320040" lvl="1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Relationship Building</a:t>
            </a:r>
          </a:p>
          <a:p>
            <a:pPr marL="617220" lvl="2" indent="-3429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Very similar to liking</a:t>
            </a:r>
          </a:p>
          <a:p>
            <a:pPr marL="617220" lvl="2" indent="-3429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See assessments in chapter 2</a:t>
            </a:r>
          </a:p>
          <a:p>
            <a:pPr marL="617220" lvl="2" indent="-3429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Also a “pull” style of influence</a:t>
            </a:r>
            <a:endParaRPr lang="en-US" sz="28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9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727" y="450563"/>
            <a:ext cx="6781800" cy="1600200"/>
          </a:xfrm>
        </p:spPr>
        <p:txBody>
          <a:bodyPr/>
          <a:lstStyle/>
          <a:p>
            <a:r>
              <a:rPr lang="en-US" dirty="0" smtClean="0"/>
              <a:t>How can I improve?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536" y="2170937"/>
            <a:ext cx="7543800" cy="3886200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>
              <a:latin typeface="Arial"/>
              <a:cs typeface="Arial"/>
            </a:endParaRPr>
          </a:p>
          <a:p>
            <a:r>
              <a:rPr lang="en-US" sz="2800" b="1" dirty="0" smtClean="0">
                <a:latin typeface="Arial"/>
                <a:cs typeface="Arial"/>
              </a:rPr>
              <a:t>Authority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I have positional authority over work associates, but I can also use my professional experience and expertise to exhibit authority over others.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A fine line between too little and too much exhibited authority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Practice, practice, practice.  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8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04" y="439443"/>
            <a:ext cx="6781800" cy="1600200"/>
          </a:xfrm>
        </p:spPr>
        <p:txBody>
          <a:bodyPr/>
          <a:lstStyle/>
          <a:p>
            <a:r>
              <a:rPr lang="en-US" dirty="0" smtClean="0"/>
              <a:t>Influencing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35509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It is my responsibility to sell, not management’s responsibility to buy.  Therefore, much preparation and practice must be put into message delivery.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Managers are human, too!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04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04" y="544102"/>
            <a:ext cx="6781800" cy="1600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44302"/>
            <a:ext cx="7543800" cy="3886200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Arial"/>
                <a:cs typeface="Arial"/>
              </a:rPr>
              <a:t>Cialdini</a:t>
            </a:r>
            <a:r>
              <a:rPr lang="en-US" dirty="0">
                <a:latin typeface="Arial"/>
                <a:cs typeface="Arial"/>
              </a:rPr>
              <a:t>, Robert B. </a:t>
            </a:r>
            <a:r>
              <a:rPr lang="en-US" i="1" dirty="0">
                <a:latin typeface="Arial"/>
                <a:cs typeface="Arial"/>
              </a:rPr>
              <a:t>Influence: Science and Practice, Fifth Edition</a:t>
            </a:r>
            <a:r>
              <a:rPr lang="en-US" dirty="0">
                <a:latin typeface="Arial"/>
                <a:cs typeface="Arial"/>
              </a:rPr>
              <a:t>. Boston: Pearson Education, Inc., 2009. Print.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Goldsmith Marshall. "Influencing Up." </a:t>
            </a:r>
            <a:r>
              <a:rPr lang="en-US" i="1" dirty="0">
                <a:latin typeface="Arial"/>
                <a:cs typeface="Arial"/>
              </a:rPr>
              <a:t>Leadership Excellence</a:t>
            </a:r>
            <a:r>
              <a:rPr lang="en-US" dirty="0">
                <a:latin typeface="Arial"/>
                <a:cs typeface="Arial"/>
              </a:rPr>
              <a:t>. Vol. 25, </a:t>
            </a:r>
            <a:r>
              <a:rPr lang="en-US" dirty="0" err="1">
                <a:latin typeface="Arial"/>
                <a:cs typeface="Arial"/>
              </a:rPr>
              <a:t>Iss</a:t>
            </a:r>
            <a:r>
              <a:rPr lang="en-US" dirty="0">
                <a:latin typeface="Arial"/>
                <a:cs typeface="Arial"/>
              </a:rPr>
              <a:t>. 1. pg. 5-6. p. January 2008. Internet. Accessed 29 November 2013. 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Yemm</a:t>
            </a:r>
            <a:r>
              <a:rPr lang="en-US" dirty="0">
                <a:latin typeface="Arial"/>
                <a:cs typeface="Arial"/>
              </a:rPr>
              <a:t> Graham. "Influencing others - a key skill for all". </a:t>
            </a:r>
            <a:r>
              <a:rPr lang="en-US" i="1" dirty="0">
                <a:latin typeface="Arial"/>
                <a:cs typeface="Arial"/>
              </a:rPr>
              <a:t>Management Services. </a:t>
            </a:r>
            <a:r>
              <a:rPr lang="en-US" dirty="0">
                <a:latin typeface="Arial"/>
                <a:cs typeface="Arial"/>
              </a:rPr>
              <a:t>Vol. 52, </a:t>
            </a:r>
            <a:r>
              <a:rPr lang="en-US" dirty="0" err="1">
                <a:latin typeface="Arial"/>
                <a:cs typeface="Arial"/>
              </a:rPr>
              <a:t>Iss</a:t>
            </a:r>
            <a:r>
              <a:rPr lang="en-US" dirty="0">
                <a:latin typeface="Arial"/>
                <a:cs typeface="Arial"/>
              </a:rPr>
              <a:t>. 2, pg. 21-24. p. 2008. Internet. Accessed 29 November 2013. 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779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27</TotalTime>
  <Words>192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Chapter 9</vt:lpstr>
      <vt:lpstr>Cialdini’s 6 Principles </vt:lpstr>
      <vt:lpstr>My influencing strengths...</vt:lpstr>
      <vt:lpstr>How can I improve?</vt:lpstr>
      <vt:lpstr>Influencing Up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Justin Byars</dc:creator>
  <cp:lastModifiedBy>Justin Byars</cp:lastModifiedBy>
  <cp:revision>4</cp:revision>
  <dcterms:created xsi:type="dcterms:W3CDTF">2013-11-30T21:12:23Z</dcterms:created>
  <dcterms:modified xsi:type="dcterms:W3CDTF">2013-11-30T21:39:57Z</dcterms:modified>
</cp:coreProperties>
</file>