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904" y="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11/5/13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11/5/13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11/5/13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11/5/13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11/5/13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11/5/13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Chapter 4 - Leadership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Theories and Styles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162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667" y="575733"/>
            <a:ext cx="6781800" cy="1600200"/>
          </a:xfrm>
        </p:spPr>
        <p:txBody>
          <a:bodyPr>
            <a:noAutofit/>
          </a:bodyPr>
          <a:lstStyle/>
          <a:p>
            <a:r>
              <a:rPr lang="en-US" sz="4000" dirty="0"/>
              <a:t>What type of leader am I – Theory X or Theory Y?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400" y="2006600"/>
            <a:ext cx="7543800" cy="3886200"/>
          </a:xfrm>
        </p:spPr>
        <p:txBody>
          <a:bodyPr/>
          <a:lstStyle/>
          <a:p>
            <a:pPr lvl="1"/>
            <a:r>
              <a:rPr lang="en-US" dirty="0" smtClean="0">
                <a:latin typeface="Arial"/>
                <a:cs typeface="Arial"/>
              </a:rPr>
              <a:t>Theory X: assume</a:t>
            </a:r>
            <a:r>
              <a:rPr lang="en-US" dirty="0">
                <a:latin typeface="Arial"/>
                <a:cs typeface="Arial"/>
              </a:rPr>
              <a:t>[s] that employees have unfavorable impressions about work, must be forced to work, refrain from sharing their opinions…and need narrow direction from authority” (Russ, 2011). </a:t>
            </a:r>
            <a:endParaRPr lang="en-US" dirty="0" smtClean="0">
              <a:latin typeface="Arial"/>
              <a:cs typeface="Arial"/>
            </a:endParaRPr>
          </a:p>
          <a:p>
            <a:pPr lvl="1"/>
            <a:endParaRPr lang="en-US" dirty="0">
              <a:latin typeface="Arial"/>
              <a:cs typeface="Arial"/>
            </a:endParaRPr>
          </a:p>
          <a:p>
            <a:pPr lvl="1"/>
            <a:r>
              <a:rPr lang="en-US" dirty="0" smtClean="0">
                <a:latin typeface="Arial"/>
                <a:cs typeface="Arial"/>
              </a:rPr>
              <a:t>Theory Y: assumes </a:t>
            </a:r>
            <a:r>
              <a:rPr lang="en-US" dirty="0">
                <a:latin typeface="Arial"/>
                <a:cs typeface="Arial"/>
              </a:rPr>
              <a:t>employees are motivated, possess self-control, and are capable of directing their own work (Russ, 2011).</a:t>
            </a:r>
            <a:r>
              <a:rPr lang="en-US" dirty="0">
                <a:latin typeface="Arial"/>
                <a:cs typeface="Arial"/>
              </a:rPr>
              <a:t> </a:t>
            </a:r>
            <a:endParaRPr lang="en-US" dirty="0" smtClean="0">
              <a:latin typeface="Arial"/>
              <a:cs typeface="Arial"/>
            </a:endParaRP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9422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0" y="486834"/>
            <a:ext cx="6781800" cy="1600200"/>
          </a:xfrm>
        </p:spPr>
        <p:txBody>
          <a:bodyPr>
            <a:normAutofit/>
          </a:bodyPr>
          <a:lstStyle/>
          <a:p>
            <a:r>
              <a:rPr lang="en-US" sz="4000" dirty="0"/>
              <a:t>What type of leader am I – Theory X or Theory Y</a:t>
            </a:r>
            <a:r>
              <a:rPr lang="en-US" sz="4000" dirty="0" smtClean="0"/>
              <a:t>? (cont.)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28900"/>
            <a:ext cx="7543800" cy="3886200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A blend of each, and that’s not so bad… </a:t>
            </a:r>
          </a:p>
          <a:p>
            <a:pPr>
              <a:buFont typeface="Arial"/>
              <a:buChar char="•"/>
            </a:pPr>
            <a:endParaRPr lang="en-US" dirty="0">
              <a:latin typeface="Arial"/>
              <a:cs typeface="Arial"/>
            </a:endParaRPr>
          </a:p>
          <a:p>
            <a:pPr lvl="1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Task Delegation: Better suited for Theory X</a:t>
            </a:r>
          </a:p>
          <a:p>
            <a:pPr lvl="1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Employee Buy-in: Better suited for Theory Y</a:t>
            </a:r>
          </a:p>
          <a:p>
            <a:pPr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>
              <a:buFont typeface="Arial"/>
              <a:buChar char="•"/>
            </a:pPr>
            <a:endParaRPr lang="en-US" sz="2200" dirty="0" smtClean="0">
              <a:latin typeface="Arial"/>
              <a:cs typeface="Arial"/>
            </a:endParaRPr>
          </a:p>
          <a:p>
            <a:pPr>
              <a:buFont typeface="Arial"/>
              <a:buChar char="•"/>
            </a:pPr>
            <a:endParaRPr lang="en-US" sz="22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2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1767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57199"/>
            <a:ext cx="6781800" cy="1600200"/>
          </a:xfrm>
        </p:spPr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667" y="2057399"/>
            <a:ext cx="7543800" cy="38862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Compare Task Delegation and Soliciting Employee Buy-in </a:t>
            </a:r>
          </a:p>
          <a:p>
            <a:pPr marL="0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When does Theory X work better?  Theory Y?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953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00" y="524934"/>
            <a:ext cx="6781800" cy="1600200"/>
          </a:xfrm>
        </p:spPr>
        <p:txBody>
          <a:bodyPr/>
          <a:lstStyle/>
          <a:p>
            <a:r>
              <a:rPr lang="en-US" dirty="0" smtClean="0"/>
              <a:t>Styles of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533" y="2362200"/>
            <a:ext cx="7543800" cy="3886200"/>
          </a:xfrm>
        </p:spPr>
        <p:txBody>
          <a:bodyPr>
            <a:normAutofit lnSpcReduction="10000"/>
          </a:bodyPr>
          <a:lstStyle/>
          <a:p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Diplomat </a:t>
            </a:r>
          </a:p>
          <a:p>
            <a:pPr lvl="1"/>
            <a:r>
              <a:rPr lang="en-US" sz="2400" dirty="0" smtClean="0">
                <a:latin typeface="Arial"/>
                <a:cs typeface="Arial"/>
              </a:rPr>
              <a:t>Master at developing team rapport.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Avoid conflict, want to obey norms, “Don’t Rock the Boat!”</a:t>
            </a: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Expert</a:t>
            </a:r>
          </a:p>
          <a:p>
            <a:pPr lvl="1"/>
            <a:r>
              <a:rPr lang="en-US" sz="2400" dirty="0" smtClean="0">
                <a:latin typeface="Arial"/>
                <a:cs typeface="Arial"/>
              </a:rPr>
              <a:t>Rule by logic and experience</a:t>
            </a:r>
          </a:p>
          <a:p>
            <a:pPr lvl="1"/>
            <a:r>
              <a:rPr lang="en-US" sz="2400" dirty="0" smtClean="0">
                <a:latin typeface="Arial"/>
                <a:cs typeface="Arial"/>
              </a:rPr>
              <a:t>Lacks respect for the inexperienced</a:t>
            </a:r>
          </a:p>
          <a:p>
            <a:pPr lvl="1"/>
            <a:endParaRPr lang="en-US" dirty="0" smtClean="0"/>
          </a:p>
          <a:p>
            <a:pPr marL="320040" lvl="1" indent="0">
              <a:buNone/>
            </a:pPr>
            <a:endParaRPr lang="en-US" dirty="0" smtClean="0"/>
          </a:p>
          <a:p>
            <a:pPr marL="32004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92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400" y="457200"/>
            <a:ext cx="6781800" cy="1600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Styles of Leadership (cont.)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5566"/>
            <a:ext cx="7543800" cy="38862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Being a Diplomat may sound well and good, but there are drawbacks.  Sometimes, you’ve got to get things done, regardless of what others think.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The expert is counted on to make rational decisions – I must continue to use this trait to my advantage.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6489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934" y="457200"/>
            <a:ext cx="6781800" cy="16002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7" y="2209800"/>
            <a:ext cx="75438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Arial"/>
                <a:cs typeface="Arial"/>
              </a:rPr>
              <a:t>Rooke</a:t>
            </a:r>
            <a:r>
              <a:rPr lang="en-US" dirty="0">
                <a:latin typeface="Arial"/>
                <a:cs typeface="Arial"/>
              </a:rPr>
              <a:t>, David and </a:t>
            </a:r>
            <a:r>
              <a:rPr lang="en-US" dirty="0" err="1">
                <a:latin typeface="Arial"/>
                <a:cs typeface="Arial"/>
              </a:rPr>
              <a:t>Torbert</a:t>
            </a:r>
            <a:r>
              <a:rPr lang="en-US" dirty="0">
                <a:latin typeface="Arial"/>
                <a:cs typeface="Arial"/>
              </a:rPr>
              <a:t> William R. "The relationship between Theory X/Y: assumptions and communication apprehension." </a:t>
            </a:r>
            <a:r>
              <a:rPr lang="en-US" i="1" dirty="0">
                <a:latin typeface="Arial"/>
                <a:cs typeface="Arial"/>
              </a:rPr>
              <a:t>Harvard Business Review</a:t>
            </a:r>
            <a:r>
              <a:rPr lang="en-US" dirty="0">
                <a:latin typeface="Arial"/>
                <a:cs typeface="Arial"/>
              </a:rPr>
              <a:t>. p. 05 April 2005. Internet. Accessed 05 November 2013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Russ, Travis S. "The relationship between Theory X/Y: assumptions and communication apprehension", Leadership &amp; Organizational Development Journal, Vol. 34 </a:t>
            </a:r>
            <a:r>
              <a:rPr lang="en-US" dirty="0" err="1">
                <a:latin typeface="Arial"/>
                <a:cs typeface="Arial"/>
              </a:rPr>
              <a:t>Iss</a:t>
            </a:r>
            <a:r>
              <a:rPr lang="en-US" dirty="0">
                <a:latin typeface="Arial"/>
                <a:cs typeface="Arial"/>
              </a:rPr>
              <a:t>: 3, pg. 238-249. </a:t>
            </a:r>
            <a:r>
              <a:rPr lang="en-US" i="1" dirty="0">
                <a:latin typeface="Arial"/>
                <a:cs typeface="Arial"/>
              </a:rPr>
              <a:t>Emerald Leadership &amp; Organizational Development Journal</a:t>
            </a:r>
            <a:r>
              <a:rPr lang="en-US" dirty="0">
                <a:latin typeface="Arial"/>
                <a:cs typeface="Arial"/>
              </a:rPr>
              <a:t>. p. 19 December 2011. Internet. Accessed 05 November 2013.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8722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35</TotalTime>
  <Words>346</Words>
  <Application>Microsoft Macintosh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Newsprint</vt:lpstr>
      <vt:lpstr>Chapter 4 - Leadership</vt:lpstr>
      <vt:lpstr>What type of leader am I – Theory X or Theory Y? </vt:lpstr>
      <vt:lpstr>What type of leader am I – Theory X or Theory Y? (cont.)</vt:lpstr>
      <vt:lpstr>Exercise</vt:lpstr>
      <vt:lpstr>Styles of Leadership</vt:lpstr>
      <vt:lpstr>Styles of Leadership (cont.)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4 - Leadership</dc:title>
  <dc:creator>Justin Byars</dc:creator>
  <cp:lastModifiedBy>Justin Byars</cp:lastModifiedBy>
  <cp:revision>5</cp:revision>
  <dcterms:created xsi:type="dcterms:W3CDTF">2013-11-06T02:41:24Z</dcterms:created>
  <dcterms:modified xsi:type="dcterms:W3CDTF">2013-11-06T03:16:44Z</dcterms:modified>
</cp:coreProperties>
</file>